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  <p:sldMasterId id="2147483677" r:id="rId5"/>
  </p:sldMasterIdLst>
  <p:notesMasterIdLst>
    <p:notesMasterId r:id="rId8"/>
  </p:notesMasterIdLst>
  <p:sldIdLst>
    <p:sldId id="268" r:id="rId6"/>
    <p:sldId id="485" r:id="rId7"/>
    <p:sldId id="502" r:id="rId9"/>
    <p:sldId id="500" r:id="rId10"/>
    <p:sldId id="505" r:id="rId11"/>
    <p:sldId id="506" r:id="rId12"/>
    <p:sldId id="269" r:id="rId1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28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3" autoAdjust="0"/>
    <p:restoredTop sz="94660"/>
  </p:normalViewPr>
  <p:slideViewPr>
    <p:cSldViewPr showGuides="1">
      <p:cViewPr>
        <p:scale>
          <a:sx n="98" d="100"/>
          <a:sy n="98" d="100"/>
        </p:scale>
        <p:origin x="858" y="-576"/>
      </p:cViewPr>
      <p:guideLst>
        <p:guide orient="horz" pos="2180"/>
        <p:guide pos="28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9972C7-EEAC-4234-A363-DFBC7313EE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058" y="114497"/>
            <a:ext cx="1076570" cy="14354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FIREWRK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1" descr="FIREWRK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3505200" y="3048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4343400" y="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029200" y="3810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4724400" y="12954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733800" y="12192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0" name="Text Box 18"/>
          <p:cNvSpPr txBox="1"/>
          <p:nvPr/>
        </p:nvSpPr>
        <p:spPr>
          <a:xfrm>
            <a:off x="776605" y="1932305"/>
            <a:ext cx="725297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HÙNG THẮNG</a:t>
            </a:r>
            <a:endParaRPr lang="en-US" altLang="vi-VN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vi-VN" altLang="vi-VN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vi-VN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Giải bài toán về thêm một số đơn vị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4141239877161470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14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285" y="4014788"/>
            <a:ext cx="3040228" cy="1596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645" y="353695"/>
            <a:ext cx="7600950" cy="138366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08115" y="1676400"/>
            <a:ext cx="2540000" cy="1597660"/>
            <a:chOff x="6428509" y="2763982"/>
            <a:chExt cx="4752603" cy="2440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88229" y="3269111"/>
            <a:ext cx="3658899" cy="2398395"/>
            <a:chOff x="5971309" y="3075709"/>
            <a:chExt cx="4878532" cy="31978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55" t="4413"/>
            <a:stretch>
              <a:fillRect/>
            </a:stretch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971309" y="4907896"/>
              <a:ext cx="3488267" cy="1365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4191097" y="994929"/>
            <a:ext cx="164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38415" y="1676284"/>
            <a:ext cx="16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56138" y="1668353"/>
            <a:ext cx="377253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TextBox 29"/>
          <p:cNvSpPr txBox="1"/>
          <p:nvPr/>
        </p:nvSpPr>
        <p:spPr>
          <a:xfrm>
            <a:off x="609911" y="304848"/>
            <a:ext cx="3619484" cy="267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: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: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286000" y="2895600"/>
            <a:ext cx="558863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giải</a:t>
            </a:r>
            <a:endParaRPr lang="en-US" sz="3200" i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 + 2 = 10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trứng</a:t>
            </a:r>
            <a:endParaRPr lang="en-US" sz="32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4780" y="914400"/>
            <a:ext cx="3603625" cy="21151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74358" y="993676"/>
            <a:ext cx="2714613" cy="1753235"/>
            <a:chOff x="1570307" y="3518163"/>
            <a:chExt cx="3619484" cy="2337647"/>
          </a:xfrm>
        </p:grpSpPr>
        <p:sp>
          <p:nvSpPr>
            <p:cNvPr id="18" name="TextBox 17"/>
            <p:cNvSpPr txBox="1"/>
            <p:nvPr/>
          </p:nvSpPr>
          <p:spPr>
            <a:xfrm>
              <a:off x="1570307" y="3518163"/>
              <a:ext cx="3619484" cy="23376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FF0000"/>
                  </a:solidFill>
                </a:rPr>
                <a:t>Tóm</a:t>
              </a:r>
              <a:r>
                <a:rPr lang="en-US" sz="1800" i="1" dirty="0">
                  <a:solidFill>
                    <a:srgbClr val="FF0000"/>
                  </a:solidFill>
                </a:rPr>
                <a:t> </a:t>
              </a:r>
              <a:r>
                <a:rPr lang="en-US" sz="1800" i="1" dirty="0" err="1">
                  <a:solidFill>
                    <a:srgbClr val="FF0000"/>
                  </a:solidFill>
                </a:rPr>
                <a:t>tắt</a:t>
              </a:r>
              <a:endParaRPr lang="en-US" sz="1800" i="1" dirty="0">
                <a:solidFill>
                  <a:srgbClr val="FF0000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800" dirty="0" err="1"/>
                <a:t>Có</a:t>
              </a:r>
              <a:r>
                <a:rPr lang="en-US" sz="1800" dirty="0"/>
                <a:t>          :         </a:t>
              </a:r>
              <a:r>
                <a:rPr lang="en-US" sz="1800" dirty="0" err="1"/>
                <a:t>bông</a:t>
              </a:r>
              <a:r>
                <a:rPr lang="en-US" sz="1800" dirty="0"/>
                <a:t> </a:t>
              </a:r>
              <a:r>
                <a:rPr lang="en-US" sz="1800" dirty="0" err="1"/>
                <a:t>hoa</a:t>
              </a:r>
              <a:endParaRPr lang="en-US" sz="1800" dirty="0"/>
            </a:p>
            <a:p>
              <a:pPr>
                <a:lnSpc>
                  <a:spcPct val="150000"/>
                </a:lnSpc>
              </a:pPr>
              <a:r>
                <a:rPr lang="en-US" sz="1800" dirty="0" err="1"/>
                <a:t>Thêm</a:t>
              </a:r>
              <a:r>
                <a:rPr lang="en-US" sz="1800" dirty="0"/>
                <a:t>     :         </a:t>
              </a:r>
              <a:r>
                <a:rPr lang="en-US" sz="1800" dirty="0" err="1"/>
                <a:t>bông</a:t>
              </a:r>
              <a:r>
                <a:rPr lang="en-US" sz="1800" dirty="0"/>
                <a:t> </a:t>
              </a:r>
              <a:r>
                <a:rPr lang="en-US" sz="1800" dirty="0" err="1"/>
                <a:t>hoa</a:t>
              </a:r>
              <a:endParaRPr lang="en-US" sz="1800" dirty="0"/>
            </a:p>
            <a:p>
              <a:pPr>
                <a:lnSpc>
                  <a:spcPct val="150000"/>
                </a:lnSpc>
              </a:pPr>
              <a:r>
                <a:rPr lang="en-US" sz="1800" dirty="0" err="1"/>
                <a:t>Có</a:t>
              </a:r>
              <a:r>
                <a:rPr lang="en-US" sz="1800" dirty="0"/>
                <a:t> </a:t>
              </a:r>
              <a:r>
                <a:rPr lang="en-US" sz="1800" dirty="0" err="1"/>
                <a:t>tất</a:t>
              </a:r>
              <a:r>
                <a:rPr lang="en-US" sz="1800" dirty="0"/>
                <a:t> </a:t>
              </a:r>
              <a:r>
                <a:rPr lang="en-US" sz="1800" dirty="0" err="1"/>
                <a:t>cả</a:t>
              </a:r>
              <a:r>
                <a:rPr lang="en-US" sz="1800" dirty="0"/>
                <a:t>: … </a:t>
              </a:r>
              <a:r>
                <a:rPr lang="en-US" sz="1800" dirty="0" err="1"/>
                <a:t>bông</a:t>
              </a:r>
              <a:r>
                <a:rPr lang="en-US" sz="1800" dirty="0"/>
                <a:t> </a:t>
              </a:r>
              <a:r>
                <a:rPr lang="en-US" sz="1800" dirty="0" err="1"/>
                <a:t>hoa</a:t>
              </a:r>
              <a:r>
                <a:rPr lang="en-US" sz="1800" dirty="0"/>
                <a:t>?</a:t>
              </a:r>
              <a:endParaRPr lang="en-US" sz="1800" dirty="0"/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2881805" y="416065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?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2891330" y="4688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?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40000" y="3834765"/>
            <a:ext cx="5260340" cy="2445385"/>
            <a:chOff x="5754779" y="3547071"/>
            <a:chExt cx="6995191" cy="3260514"/>
          </a:xfrm>
        </p:grpSpPr>
        <p:sp>
          <p:nvSpPr>
            <p:cNvPr id="22" name="TextBox 21"/>
            <p:cNvSpPr txBox="1"/>
            <p:nvPr/>
          </p:nvSpPr>
          <p:spPr>
            <a:xfrm>
              <a:off x="5754779" y="3547071"/>
              <a:ext cx="6995191" cy="326051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FF0000"/>
                  </a:solidFill>
                </a:rPr>
                <a:t>Bài</a:t>
              </a:r>
              <a:r>
                <a:rPr lang="en-US" sz="1800" i="1" dirty="0">
                  <a:solidFill>
                    <a:srgbClr val="FF0000"/>
                  </a:solidFill>
                </a:rPr>
                <a:t> </a:t>
              </a:r>
              <a:r>
                <a:rPr lang="en-US" sz="1800" i="1" dirty="0" err="1">
                  <a:solidFill>
                    <a:srgbClr val="FF0000"/>
                  </a:solidFill>
                </a:rPr>
                <a:t>giải</a:t>
              </a:r>
              <a:endParaRPr lang="en-US" sz="1800" i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051464" y="5240972"/>
              <a:ext cx="2205022" cy="450122"/>
              <a:chOff x="2971464" y="3151349"/>
              <a:chExt cx="2205022" cy="450122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971464" y="3161509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?</a:t>
                </a:r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856188" y="3151349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?</a:t>
                </a:r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4740068" y="315185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>
                    <a:solidFill>
                      <a:schemeClr val="tx1"/>
                    </a:solidFill>
                  </a:rPr>
                  <a:t>?</a:t>
                </a:r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377005" y="3202691"/>
                <a:ext cx="1336887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+             =</a:t>
                </a:r>
                <a:endParaRPr lang="en-US" sz="1350" dirty="0"/>
              </a:p>
            </p:txBody>
          </p:sp>
        </p:grpSp>
        <p:sp>
          <p:nvSpPr>
            <p:cNvPr id="24" name="Rectangle: Rounded Corners 23"/>
            <p:cNvSpPr/>
            <p:nvPr/>
          </p:nvSpPr>
          <p:spPr>
            <a:xfrm>
              <a:off x="8846673" y="61124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>
                  <a:solidFill>
                    <a:schemeClr val="tx1"/>
                  </a:solidFill>
                </a:rPr>
                <a:t>?</a:t>
              </a:r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Rectangle: Rounded Corners 31"/>
          <p:cNvSpPr/>
          <p:nvPr/>
        </p:nvSpPr>
        <p:spPr>
          <a:xfrm>
            <a:off x="1750838" y="1468401"/>
            <a:ext cx="327314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9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1757981" y="1871604"/>
            <a:ext cx="327314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6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4269924" y="5115345"/>
            <a:ext cx="327314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4933598" y="5122735"/>
            <a:ext cx="327314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550034" y="5113267"/>
            <a:ext cx="436880" cy="368300"/>
            <a:chOff x="5434634" y="4795817"/>
            <a:chExt cx="582507" cy="491067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34634" y="4795817"/>
              <a:ext cx="582507" cy="4910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74504" y="5753396"/>
            <a:ext cx="418089" cy="365125"/>
            <a:chOff x="5072260" y="4597697"/>
            <a:chExt cx="557452" cy="486833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5193679" y="4597697"/>
              <a:ext cx="436033" cy="4859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72260" y="4597697"/>
              <a:ext cx="498687" cy="48683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bldLvl="0" animBg="1"/>
      <p:bldP spid="34" grpId="0" bldLvl="0" animBg="1"/>
      <p:bldP spid="3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99021" y="3704406"/>
            <a:ext cx="4510405" cy="2306955"/>
            <a:chOff x="3637799" y="2288443"/>
            <a:chExt cx="6013873" cy="3075940"/>
          </a:xfrm>
        </p:grpSpPr>
        <p:grpSp>
          <p:nvGrpSpPr>
            <p:cNvPr id="7" name="Group 6"/>
            <p:cNvGrpSpPr/>
            <p:nvPr/>
          </p:nvGrpSpPr>
          <p:grpSpPr>
            <a:xfrm>
              <a:off x="3637799" y="2288443"/>
              <a:ext cx="6013873" cy="3075940"/>
              <a:chOff x="3607031" y="3530138"/>
              <a:chExt cx="6013873" cy="307594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3607031" y="3530138"/>
                <a:ext cx="6013873" cy="3075940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vi-VN" altLang="en-US" sz="24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                    </a:t>
                </a:r>
                <a:r>
                  <a:rPr lang="en-US" sz="24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en-US" sz="24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bạn</a:t>
                </a:r>
                <a:r>
                  <a:rPr lang="en-US" sz="24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)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</a:t>
                </a:r>
                <a:r>
                  <a:rPr kumimoji="0" lang="vi-V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358755" y="5277567"/>
                <a:ext cx="1949488" cy="454008"/>
                <a:chOff x="278755" y="3187944"/>
                <a:chExt cx="1949488" cy="454008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278755" y="3205534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1265454" y="3205365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>
                  <a:off x="1791825" y="3187944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Rectangle: Rounded Corners 11"/>
              <p:cNvSpPr/>
              <p:nvPr/>
            </p:nvSpPr>
            <p:spPr>
              <a:xfrm>
                <a:off x="7417491" y="52677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Rectangle: Rounded Corners 7"/>
            <p:cNvSpPr/>
            <p:nvPr/>
          </p:nvSpPr>
          <p:spPr>
            <a:xfrm>
              <a:off x="5880389" y="4054818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6651316" y="466405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14602" y="685814"/>
            <a:ext cx="4114165" cy="2676525"/>
            <a:chOff x="863340" y="2835749"/>
            <a:chExt cx="5485553" cy="3568700"/>
          </a:xfrm>
        </p:grpSpPr>
        <p:sp>
          <p:nvSpPr>
            <p:cNvPr id="44" name="TextBox 43"/>
            <p:cNvSpPr txBox="1"/>
            <p:nvPr/>
          </p:nvSpPr>
          <p:spPr>
            <a:xfrm>
              <a:off x="863340" y="2835749"/>
              <a:ext cx="5485553" cy="35687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: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:       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… </a:t>
              </a: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3062780" y="394793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3062780" y="48379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50" name="Rectangle: Rounded Corners 49"/>
          <p:cNvSpPr/>
          <p:nvPr/>
        </p:nvSpPr>
        <p:spPr>
          <a:xfrm>
            <a:off x="2565400" y="1447800"/>
            <a:ext cx="354330" cy="3994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2564130" y="2157730"/>
            <a:ext cx="356235" cy="3886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4205340" y="5028363"/>
            <a:ext cx="334142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571834" y="5036807"/>
            <a:ext cx="334142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4938395" y="5015230"/>
            <a:ext cx="342900" cy="32702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5342834" y="5029167"/>
            <a:ext cx="334142" cy="3273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5739765" y="5008245"/>
            <a:ext cx="546735" cy="3340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5029200" y="5486400"/>
            <a:ext cx="571500" cy="38227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WordArt 7"/>
          <p:cNvSpPr>
            <a:spLocks noTextEdit="1"/>
          </p:cNvSpPr>
          <p:nvPr/>
        </p:nvSpPr>
        <p:spPr>
          <a:xfrm>
            <a:off x="381000" y="914400"/>
            <a:ext cx="848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QUÝ THẦY CÔ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CÙNG CÁC EM HỌC SINH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6" name="WordArt 8"/>
          <p:cNvSpPr>
            <a:spLocks noTextEdit="1"/>
          </p:cNvSpPr>
          <p:nvPr/>
        </p:nvSpPr>
        <p:spPr>
          <a:xfrm>
            <a:off x="1905000" y="3810000"/>
            <a:ext cx="46005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  <a:scene3d>
              <a:camera prst="legacyPerspectiveTop">
                <a:rot lat="0" lon="0" rev="0"/>
              </a:camera>
              <a:lightRig rig="legacyHarsh3" dir="b"/>
            </a:scene3d>
            <a:sp3d extrusionH="121893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6000" b="1">
                <a:gradFill rotWithShape="1">
                  <a:gsLst>
                    <a:gs pos="0">
                      <a:srgbClr val="FF00FF">
                        <a:alpha val="57001"/>
                      </a:srgbClr>
                    </a:gs>
                    <a:gs pos="100000">
                      <a:srgbClr val="FFFF00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</a:t>
            </a:r>
            <a:endParaRPr lang="en-US" sz="6000" b="1">
              <a:gradFill rotWithShape="1">
                <a:gsLst>
                  <a:gs pos="0">
                    <a:srgbClr val="FF00FF">
                      <a:alpha val="57001"/>
                    </a:srgbClr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850</Words>
  <Application>WPS Presentation</Application>
  <PresentationFormat>On-screen Show (4:3)</PresentationFormat>
  <Paragraphs>101</Paragraphs>
  <Slides>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SimSun</vt:lpstr>
      <vt:lpstr>Wingdings</vt:lpstr>
      <vt:lpstr>Calibri</vt:lpstr>
      <vt:lpstr>Times New Roman</vt:lpstr>
      <vt:lpstr>方正正黑简体</vt:lpstr>
      <vt:lpstr>Calibri</vt:lpstr>
      <vt:lpstr>Arial</vt:lpstr>
      <vt:lpstr>Microsoft YaHei</vt:lpstr>
      <vt:lpstr>Arial Unicode MS</vt:lpstr>
      <vt:lpstr>等线 Light</vt:lpstr>
      <vt:lpstr>等线</vt:lpstr>
      <vt:lpstr>Default Design</vt:lpstr>
      <vt:lpstr>https://www.freeppt7.com</vt:lpstr>
      <vt:lpstr>1_https://www.freeppt7.com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ITQuangNam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Hợi Vũ Thị</cp:lastModifiedBy>
  <cp:revision>29</cp:revision>
  <dcterms:created xsi:type="dcterms:W3CDTF">2009-12-31T17:46:00Z</dcterms:created>
  <dcterms:modified xsi:type="dcterms:W3CDTF">2024-10-16T13:11:06Z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74E482DCDC1E47E0B3B8C0605D332B5C</vt:lpwstr>
  </property>
  <property fmtid="{D5CDD505-2E9C-101B-9397-08002B2CF9AE}" pid="3" name="KSOProductBuildVer">
    <vt:lpwstr>1033-12.2.0.18586</vt:lpwstr>
  </property>
</Properties>
</file>